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7" r:id="rId5"/>
    <p:sldId id="285" r:id="rId6"/>
    <p:sldId id="274" r:id="rId7"/>
    <p:sldId id="278" r:id="rId8"/>
    <p:sldId id="279" r:id="rId9"/>
    <p:sldId id="281" r:id="rId10"/>
    <p:sldId id="283" r:id="rId11"/>
    <p:sldId id="284" r:id="rId12"/>
    <p:sldId id="286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Playfair Display" panose="00000500000000000000" pitchFamily="2" charset="0"/>
      <p:regular r:id="rId24"/>
      <p:bold r:id="rId25"/>
      <p:italic r:id="rId26"/>
      <p:boldItalic r:id="rId27"/>
    </p:embeddedFont>
  </p:embeddedFont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7AC9"/>
    <a:srgbClr val="E21776"/>
    <a:srgbClr val="009B3A"/>
    <a:srgbClr val="9B1889"/>
    <a:srgbClr val="FF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37B28-2444-467C-B0B8-3D4570CA309F}" v="3961" dt="2023-01-24T15:22:17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2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39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24" d="100"/>
          <a:sy n="124" d="100"/>
        </p:scale>
        <p:origin x="4960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nbeck Axel" userId="e49faf62-cd6d-4a20-a0ec-ba9cded67b28" providerId="ADAL" clId="{91E37B28-2444-467C-B0B8-3D4570CA309F}"/>
    <pc:docChg chg="undo custSel addSld delSld modSld sldOrd delMainMaster">
      <pc:chgData name="Stenbeck Axel" userId="e49faf62-cd6d-4a20-a0ec-ba9cded67b28" providerId="ADAL" clId="{91E37B28-2444-467C-B0B8-3D4570CA309F}" dt="2023-01-24T15:22:17.085" v="3959" actId="20577"/>
      <pc:docMkLst>
        <pc:docMk/>
      </pc:docMkLst>
      <pc:sldChg chg="modSp">
        <pc:chgData name="Stenbeck Axel" userId="e49faf62-cd6d-4a20-a0ec-ba9cded67b28" providerId="ADAL" clId="{91E37B28-2444-467C-B0B8-3D4570CA309F}" dt="2023-01-24T14:58:24.094" v="3910" actId="20578"/>
        <pc:sldMkLst>
          <pc:docMk/>
          <pc:sldMk cId="0" sldId="274"/>
        </pc:sldMkLst>
        <pc:spChg chg="mod">
          <ac:chgData name="Stenbeck Axel" userId="e49faf62-cd6d-4a20-a0ec-ba9cded67b28" providerId="ADAL" clId="{91E37B28-2444-467C-B0B8-3D4570CA309F}" dt="2023-01-24T14:58:24.094" v="3910" actId="20578"/>
          <ac:spMkLst>
            <pc:docMk/>
            <pc:sldMk cId="0" sldId="274"/>
            <ac:spMk id="3" creationId="{EA0C068F-99F0-42E4-B71E-04A91C42BDFD}"/>
          </ac:spMkLst>
        </pc:spChg>
      </pc:sldChg>
      <pc:sldChg chg="addSp delSp modSp add">
        <pc:chgData name="Stenbeck Axel" userId="e49faf62-cd6d-4a20-a0ec-ba9cded67b28" providerId="ADAL" clId="{91E37B28-2444-467C-B0B8-3D4570CA309F}" dt="2023-01-16T12:36:06.426" v="728" actId="20577"/>
        <pc:sldMkLst>
          <pc:docMk/>
          <pc:sldMk cId="355325895" sldId="278"/>
        </pc:sldMkLst>
        <pc:spChg chg="del mod">
          <ac:chgData name="Stenbeck Axel" userId="e49faf62-cd6d-4a20-a0ec-ba9cded67b28" providerId="ADAL" clId="{91E37B28-2444-467C-B0B8-3D4570CA309F}" dt="2023-01-16T12:27:33.571" v="269"/>
          <ac:spMkLst>
            <pc:docMk/>
            <pc:sldMk cId="355325895" sldId="278"/>
            <ac:spMk id="2" creationId="{FAD6507B-1410-4019-BD40-4036777B4755}"/>
          </ac:spMkLst>
        </pc:spChg>
        <pc:spChg chg="del mod">
          <ac:chgData name="Stenbeck Axel" userId="e49faf62-cd6d-4a20-a0ec-ba9cded67b28" providerId="ADAL" clId="{91E37B28-2444-467C-B0B8-3D4570CA309F}" dt="2023-01-16T12:25:51.717" v="248" actId="931"/>
          <ac:spMkLst>
            <pc:docMk/>
            <pc:sldMk cId="355325895" sldId="278"/>
            <ac:spMk id="3" creationId="{BD4C59AE-E847-40AB-BA5A-5CAFF6098D64}"/>
          </ac:spMkLst>
        </pc:spChg>
        <pc:spChg chg="add del mod">
          <ac:chgData name="Stenbeck Axel" userId="e49faf62-cd6d-4a20-a0ec-ba9cded67b28" providerId="ADAL" clId="{91E37B28-2444-467C-B0B8-3D4570CA309F}" dt="2023-01-16T12:26:22.196" v="250" actId="931"/>
          <ac:spMkLst>
            <pc:docMk/>
            <pc:sldMk cId="355325895" sldId="278"/>
            <ac:spMk id="7" creationId="{057BCDD9-A37A-43B9-90F4-2D86DCE2E49A}"/>
          </ac:spMkLst>
        </pc:spChg>
        <pc:spChg chg="add mod">
          <ac:chgData name="Stenbeck Axel" userId="e49faf62-cd6d-4a20-a0ec-ba9cded67b28" providerId="ADAL" clId="{91E37B28-2444-467C-B0B8-3D4570CA309F}" dt="2023-01-16T12:27:33.571" v="269"/>
          <ac:spMkLst>
            <pc:docMk/>
            <pc:sldMk cId="355325895" sldId="278"/>
            <ac:spMk id="10" creationId="{014C6D38-94CE-489A-A3BF-E1B2D7A0F003}"/>
          </ac:spMkLst>
        </pc:spChg>
        <pc:spChg chg="add mod">
          <ac:chgData name="Stenbeck Axel" userId="e49faf62-cd6d-4a20-a0ec-ba9cded67b28" providerId="ADAL" clId="{91E37B28-2444-467C-B0B8-3D4570CA309F}" dt="2023-01-16T12:36:06.426" v="728" actId="20577"/>
          <ac:spMkLst>
            <pc:docMk/>
            <pc:sldMk cId="355325895" sldId="278"/>
            <ac:spMk id="11" creationId="{BA21DF04-EE52-4291-9C6B-A79278BBAA0F}"/>
          </ac:spMkLst>
        </pc:spChg>
        <pc:picChg chg="add del mod">
          <ac:chgData name="Stenbeck Axel" userId="e49faf62-cd6d-4a20-a0ec-ba9cded67b28" providerId="ADAL" clId="{91E37B28-2444-467C-B0B8-3D4570CA309F}" dt="2023-01-16T12:25:53.971" v="249" actId="478"/>
          <ac:picMkLst>
            <pc:docMk/>
            <pc:sldMk cId="355325895" sldId="278"/>
            <ac:picMk id="5" creationId="{1A41E760-9EBC-43C7-8D11-13953364E12B}"/>
          </ac:picMkLst>
        </pc:picChg>
        <pc:picChg chg="add mod">
          <ac:chgData name="Stenbeck Axel" userId="e49faf62-cd6d-4a20-a0ec-ba9cded67b28" providerId="ADAL" clId="{91E37B28-2444-467C-B0B8-3D4570CA309F}" dt="2023-01-16T12:27:38.618" v="270" actId="1076"/>
          <ac:picMkLst>
            <pc:docMk/>
            <pc:sldMk cId="355325895" sldId="278"/>
            <ac:picMk id="9" creationId="{D691627D-24B5-42E0-97EF-4E39402C3967}"/>
          </ac:picMkLst>
        </pc:picChg>
        <pc:picChg chg="add del mod">
          <ac:chgData name="Stenbeck Axel" userId="e49faf62-cd6d-4a20-a0ec-ba9cded67b28" providerId="ADAL" clId="{91E37B28-2444-467C-B0B8-3D4570CA309F}" dt="2023-01-16T12:23:38.204" v="247" actId="478"/>
          <ac:picMkLst>
            <pc:docMk/>
            <pc:sldMk cId="355325895" sldId="278"/>
            <ac:picMk id="1026" creationId="{2C53D3DF-66AB-4A29-8195-8840F0F14902}"/>
          </ac:picMkLst>
        </pc:picChg>
      </pc:sldChg>
      <pc:sldChg chg="addSp delSp modSp add">
        <pc:chgData name="Stenbeck Axel" userId="e49faf62-cd6d-4a20-a0ec-ba9cded67b28" providerId="ADAL" clId="{91E37B28-2444-467C-B0B8-3D4570CA309F}" dt="2023-01-24T15:01:19.021" v="3912" actId="20578"/>
        <pc:sldMkLst>
          <pc:docMk/>
          <pc:sldMk cId="2474654168" sldId="279"/>
        </pc:sldMkLst>
        <pc:spChg chg="del">
          <ac:chgData name="Stenbeck Axel" userId="e49faf62-cd6d-4a20-a0ec-ba9cded67b28" providerId="ADAL" clId="{91E37B28-2444-467C-B0B8-3D4570CA309F}" dt="2023-01-16T12:36:12.649" v="729"/>
          <ac:spMkLst>
            <pc:docMk/>
            <pc:sldMk cId="2474654168" sldId="279"/>
            <ac:spMk id="2" creationId="{F877D655-F73E-43D1-916B-78342C14BE2B}"/>
          </ac:spMkLst>
        </pc:spChg>
        <pc:spChg chg="del">
          <ac:chgData name="Stenbeck Axel" userId="e49faf62-cd6d-4a20-a0ec-ba9cded67b28" providerId="ADAL" clId="{91E37B28-2444-467C-B0B8-3D4570CA309F}" dt="2023-01-16T12:26:48.696" v="258" actId="931"/>
          <ac:spMkLst>
            <pc:docMk/>
            <pc:sldMk cId="2474654168" sldId="279"/>
            <ac:spMk id="3" creationId="{CD28AE3F-2862-41F5-A30A-F6B60FA3C1E0}"/>
          </ac:spMkLst>
        </pc:spChg>
        <pc:spChg chg="del">
          <ac:chgData name="Stenbeck Axel" userId="e49faf62-cd6d-4a20-a0ec-ba9cded67b28" providerId="ADAL" clId="{91E37B28-2444-467C-B0B8-3D4570CA309F}" dt="2023-01-16T12:26:33.690" v="252"/>
          <ac:spMkLst>
            <pc:docMk/>
            <pc:sldMk cId="2474654168" sldId="279"/>
            <ac:spMk id="4" creationId="{56396DF3-6EB7-4FD6-90F7-9DC4A15C3018}"/>
          </ac:spMkLst>
        </pc:spChg>
        <pc:spChg chg="add mod">
          <ac:chgData name="Stenbeck Axel" userId="e49faf62-cd6d-4a20-a0ec-ba9cded67b28" providerId="ADAL" clId="{91E37B28-2444-467C-B0B8-3D4570CA309F}" dt="2023-01-16T12:36:12.649" v="729"/>
          <ac:spMkLst>
            <pc:docMk/>
            <pc:sldMk cId="2474654168" sldId="279"/>
            <ac:spMk id="7" creationId="{B3AFDBF4-9950-4F29-864B-D99E850977BF}"/>
          </ac:spMkLst>
        </pc:spChg>
        <pc:spChg chg="add mod">
          <ac:chgData name="Stenbeck Axel" userId="e49faf62-cd6d-4a20-a0ec-ba9cded67b28" providerId="ADAL" clId="{91E37B28-2444-467C-B0B8-3D4570CA309F}" dt="2023-01-24T15:01:19.021" v="3912" actId="20578"/>
          <ac:spMkLst>
            <pc:docMk/>
            <pc:sldMk cId="2474654168" sldId="279"/>
            <ac:spMk id="8" creationId="{1AE2D92C-FDEA-4256-A68A-3B45AB908A9E}"/>
          </ac:spMkLst>
        </pc:spChg>
        <pc:picChg chg="add mod">
          <ac:chgData name="Stenbeck Axel" userId="e49faf62-cd6d-4a20-a0ec-ba9cded67b28" providerId="ADAL" clId="{91E37B28-2444-467C-B0B8-3D4570CA309F}" dt="2023-01-16T12:52:39.599" v="1280" actId="14100"/>
          <ac:picMkLst>
            <pc:docMk/>
            <pc:sldMk cId="2474654168" sldId="279"/>
            <ac:picMk id="6" creationId="{5ED8AEEB-B76B-47BA-81A9-4C1C882152D8}"/>
          </ac:picMkLst>
        </pc:picChg>
      </pc:sldChg>
      <pc:sldChg chg="addSp delSp modSp add">
        <pc:chgData name="Stenbeck Axel" userId="e49faf62-cd6d-4a20-a0ec-ba9cded67b28" providerId="ADAL" clId="{91E37B28-2444-467C-B0B8-3D4570CA309F}" dt="2023-01-24T07:48:13.036" v="3594" actId="404"/>
        <pc:sldMkLst>
          <pc:docMk/>
          <pc:sldMk cId="4158195217" sldId="281"/>
        </pc:sldMkLst>
        <pc:spChg chg="del">
          <ac:chgData name="Stenbeck Axel" userId="e49faf62-cd6d-4a20-a0ec-ba9cded67b28" providerId="ADAL" clId="{91E37B28-2444-467C-B0B8-3D4570CA309F}" dt="2023-01-16T12:54:29.846" v="1293"/>
          <ac:spMkLst>
            <pc:docMk/>
            <pc:sldMk cId="4158195217" sldId="281"/>
            <ac:spMk id="2" creationId="{B888312F-AEBD-4FD7-831E-5903D0EF067C}"/>
          </ac:spMkLst>
        </pc:spChg>
        <pc:spChg chg="del">
          <ac:chgData name="Stenbeck Axel" userId="e49faf62-cd6d-4a20-a0ec-ba9cded67b28" providerId="ADAL" clId="{91E37B28-2444-467C-B0B8-3D4570CA309F}" dt="2023-01-16T12:26:59.136" v="260" actId="931"/>
          <ac:spMkLst>
            <pc:docMk/>
            <pc:sldMk cId="4158195217" sldId="281"/>
            <ac:spMk id="3" creationId="{E2D2076D-9AD0-44DC-A868-4B462D828642}"/>
          </ac:spMkLst>
        </pc:spChg>
        <pc:spChg chg="add mod">
          <ac:chgData name="Stenbeck Axel" userId="e49faf62-cd6d-4a20-a0ec-ba9cded67b28" providerId="ADAL" clId="{91E37B28-2444-467C-B0B8-3D4570CA309F}" dt="2023-01-16T12:54:29.846" v="1293"/>
          <ac:spMkLst>
            <pc:docMk/>
            <pc:sldMk cId="4158195217" sldId="281"/>
            <ac:spMk id="6" creationId="{8C0A818B-232E-4104-9070-77A0084552EB}"/>
          </ac:spMkLst>
        </pc:spChg>
        <pc:spChg chg="add mod">
          <ac:chgData name="Stenbeck Axel" userId="e49faf62-cd6d-4a20-a0ec-ba9cded67b28" providerId="ADAL" clId="{91E37B28-2444-467C-B0B8-3D4570CA309F}" dt="2023-01-24T07:48:13.036" v="3594" actId="404"/>
          <ac:spMkLst>
            <pc:docMk/>
            <pc:sldMk cId="4158195217" sldId="281"/>
            <ac:spMk id="7" creationId="{C70821C2-16DA-4FE1-B8E1-3D8C58DE1AC9}"/>
          </ac:spMkLst>
        </pc:spChg>
        <pc:picChg chg="add mod">
          <ac:chgData name="Stenbeck Axel" userId="e49faf62-cd6d-4a20-a0ec-ba9cded67b28" providerId="ADAL" clId="{91E37B28-2444-467C-B0B8-3D4570CA309F}" dt="2023-01-16T12:54:37.265" v="1295" actId="1076"/>
          <ac:picMkLst>
            <pc:docMk/>
            <pc:sldMk cId="4158195217" sldId="281"/>
            <ac:picMk id="5" creationId="{29518527-C72C-4913-9F65-C5ADE41D23EE}"/>
          </ac:picMkLst>
        </pc:picChg>
      </pc:sldChg>
      <pc:sldChg chg="modSp add">
        <pc:chgData name="Stenbeck Axel" userId="e49faf62-cd6d-4a20-a0ec-ba9cded67b28" providerId="ADAL" clId="{91E37B28-2444-467C-B0B8-3D4570CA309F}" dt="2023-01-24T15:11:27.170" v="3924" actId="20577"/>
        <pc:sldMkLst>
          <pc:docMk/>
          <pc:sldMk cId="1395898992" sldId="283"/>
        </pc:sldMkLst>
        <pc:spChg chg="mod">
          <ac:chgData name="Stenbeck Axel" userId="e49faf62-cd6d-4a20-a0ec-ba9cded67b28" providerId="ADAL" clId="{91E37B28-2444-467C-B0B8-3D4570CA309F}" dt="2023-01-24T15:11:27.170" v="3924" actId="20577"/>
          <ac:spMkLst>
            <pc:docMk/>
            <pc:sldMk cId="1395898992" sldId="283"/>
            <ac:spMk id="3" creationId="{EC13C7EC-1B44-413C-80C0-5951BB34DC69}"/>
          </ac:spMkLst>
        </pc:spChg>
      </pc:sldChg>
      <pc:sldChg chg="modSp add">
        <pc:chgData name="Stenbeck Axel" userId="e49faf62-cd6d-4a20-a0ec-ba9cded67b28" providerId="ADAL" clId="{91E37B28-2444-467C-B0B8-3D4570CA309F}" dt="2023-01-16T14:09:32.266" v="2999" actId="20577"/>
        <pc:sldMkLst>
          <pc:docMk/>
          <pc:sldMk cId="2254727082" sldId="284"/>
        </pc:sldMkLst>
        <pc:spChg chg="mod">
          <ac:chgData name="Stenbeck Axel" userId="e49faf62-cd6d-4a20-a0ec-ba9cded67b28" providerId="ADAL" clId="{91E37B28-2444-467C-B0B8-3D4570CA309F}" dt="2023-01-16T13:25:54.331" v="1768" actId="20577"/>
          <ac:spMkLst>
            <pc:docMk/>
            <pc:sldMk cId="2254727082" sldId="284"/>
            <ac:spMk id="2" creationId="{29932846-5D27-4380-B575-906D2CAC9776}"/>
          </ac:spMkLst>
        </pc:spChg>
        <pc:spChg chg="mod">
          <ac:chgData name="Stenbeck Axel" userId="e49faf62-cd6d-4a20-a0ec-ba9cded67b28" providerId="ADAL" clId="{91E37B28-2444-467C-B0B8-3D4570CA309F}" dt="2023-01-16T14:09:32.266" v="2999" actId="20577"/>
          <ac:spMkLst>
            <pc:docMk/>
            <pc:sldMk cId="2254727082" sldId="284"/>
            <ac:spMk id="3" creationId="{E0939995-3CD0-467D-BA5A-6B114E9049CA}"/>
          </ac:spMkLst>
        </pc:spChg>
      </pc:sldChg>
      <pc:sldChg chg="addSp delSp modSp add ord">
        <pc:chgData name="Stenbeck Axel" userId="e49faf62-cd6d-4a20-a0ec-ba9cded67b28" providerId="ADAL" clId="{91E37B28-2444-467C-B0B8-3D4570CA309F}" dt="2023-01-24T07:40:28.932" v="3587" actId="404"/>
        <pc:sldMkLst>
          <pc:docMk/>
          <pc:sldMk cId="3666644385" sldId="285"/>
        </pc:sldMkLst>
        <pc:spChg chg="del">
          <ac:chgData name="Stenbeck Axel" userId="e49faf62-cd6d-4a20-a0ec-ba9cded67b28" providerId="ADAL" clId="{91E37B28-2444-467C-B0B8-3D4570CA309F}" dt="2023-01-16T13:30:21.318" v="1817"/>
          <ac:spMkLst>
            <pc:docMk/>
            <pc:sldMk cId="3666644385" sldId="285"/>
            <ac:spMk id="2" creationId="{A2A13721-FBFF-41C9-966D-4DED7D72FD10}"/>
          </ac:spMkLst>
        </pc:spChg>
        <pc:spChg chg="del">
          <ac:chgData name="Stenbeck Axel" userId="e49faf62-cd6d-4a20-a0ec-ba9cded67b28" providerId="ADAL" clId="{91E37B28-2444-467C-B0B8-3D4570CA309F}" dt="2023-01-16T13:30:02.901" v="1814"/>
          <ac:spMkLst>
            <pc:docMk/>
            <pc:sldMk cId="3666644385" sldId="285"/>
            <ac:spMk id="3" creationId="{602023D7-0F96-4A38-88D1-F91869EC8EBA}"/>
          </ac:spMkLst>
        </pc:spChg>
        <pc:spChg chg="add mod">
          <ac:chgData name="Stenbeck Axel" userId="e49faf62-cd6d-4a20-a0ec-ba9cded67b28" providerId="ADAL" clId="{91E37B28-2444-467C-B0B8-3D4570CA309F}" dt="2023-01-16T13:30:21.318" v="1817"/>
          <ac:spMkLst>
            <pc:docMk/>
            <pc:sldMk cId="3666644385" sldId="285"/>
            <ac:spMk id="5" creationId="{699FB7FB-2437-4E1A-89A7-B7419AA96AFF}"/>
          </ac:spMkLst>
        </pc:spChg>
        <pc:spChg chg="add mod">
          <ac:chgData name="Stenbeck Axel" userId="e49faf62-cd6d-4a20-a0ec-ba9cded67b28" providerId="ADAL" clId="{91E37B28-2444-467C-B0B8-3D4570CA309F}" dt="2023-01-24T07:40:28.932" v="3587" actId="404"/>
          <ac:spMkLst>
            <pc:docMk/>
            <pc:sldMk cId="3666644385" sldId="285"/>
            <ac:spMk id="6" creationId="{3FA68B93-2A97-43A9-82FE-A67322265FB4}"/>
          </ac:spMkLst>
        </pc:spChg>
        <pc:picChg chg="add mod">
          <ac:chgData name="Stenbeck Axel" userId="e49faf62-cd6d-4a20-a0ec-ba9cded67b28" providerId="ADAL" clId="{91E37B28-2444-467C-B0B8-3D4570CA309F}" dt="2023-01-16T13:30:27.662" v="1819" actId="1076"/>
          <ac:picMkLst>
            <pc:docMk/>
            <pc:sldMk cId="3666644385" sldId="285"/>
            <ac:picMk id="4" creationId="{BA06722D-23DD-4C7C-B185-4F7E78C51D29}"/>
          </ac:picMkLst>
        </pc:picChg>
      </pc:sldChg>
      <pc:sldChg chg="modSp add">
        <pc:chgData name="Stenbeck Axel" userId="e49faf62-cd6d-4a20-a0ec-ba9cded67b28" providerId="ADAL" clId="{91E37B28-2444-467C-B0B8-3D4570CA309F}" dt="2023-01-24T15:22:17.085" v="3959" actId="20577"/>
        <pc:sldMkLst>
          <pc:docMk/>
          <pc:sldMk cId="1321557533" sldId="286"/>
        </pc:sldMkLst>
        <pc:spChg chg="mod">
          <ac:chgData name="Stenbeck Axel" userId="e49faf62-cd6d-4a20-a0ec-ba9cded67b28" providerId="ADAL" clId="{91E37B28-2444-467C-B0B8-3D4570CA309F}" dt="2023-01-24T15:22:17.085" v="3959" actId="20577"/>
          <ac:spMkLst>
            <pc:docMk/>
            <pc:sldMk cId="1321557533" sldId="286"/>
            <ac:spMk id="3" creationId="{C2A685BF-07C2-4426-B99C-36ABE28752C5}"/>
          </ac:spMkLst>
        </pc:spChg>
      </pc:sldChg>
      <pc:sldChg chg="addSp delSp modSp add">
        <pc:chgData name="Stenbeck Axel" userId="e49faf62-cd6d-4a20-a0ec-ba9cded67b28" providerId="ADAL" clId="{91E37B28-2444-467C-B0B8-3D4570CA309F}" dt="2023-01-24T14:38:43.834" v="3787" actId="14100"/>
        <pc:sldMkLst>
          <pc:docMk/>
          <pc:sldMk cId="3841203102" sldId="287"/>
        </pc:sldMkLst>
        <pc:spChg chg="del">
          <ac:chgData name="Stenbeck Axel" userId="e49faf62-cd6d-4a20-a0ec-ba9cded67b28" providerId="ADAL" clId="{91E37B28-2444-467C-B0B8-3D4570CA309F}" dt="2023-01-24T07:28:57.655" v="3427" actId="478"/>
          <ac:spMkLst>
            <pc:docMk/>
            <pc:sldMk cId="3841203102" sldId="287"/>
            <ac:spMk id="2" creationId="{2F1299BC-2F7D-46BF-85A4-8E25AF8BFC30}"/>
          </ac:spMkLst>
        </pc:spChg>
        <pc:spChg chg="del">
          <ac:chgData name="Stenbeck Axel" userId="e49faf62-cd6d-4a20-a0ec-ba9cded67b28" providerId="ADAL" clId="{91E37B28-2444-467C-B0B8-3D4570CA309F}" dt="2023-01-24T07:28:19.637" v="3416" actId="478"/>
          <ac:spMkLst>
            <pc:docMk/>
            <pc:sldMk cId="3841203102" sldId="287"/>
            <ac:spMk id="3" creationId="{10D4DDCC-096A-4449-9F46-0DAE36125050}"/>
          </ac:spMkLst>
        </pc:spChg>
        <pc:spChg chg="add del mod">
          <ac:chgData name="Stenbeck Axel" userId="e49faf62-cd6d-4a20-a0ec-ba9cded67b28" providerId="ADAL" clId="{91E37B28-2444-467C-B0B8-3D4570CA309F}" dt="2023-01-24T07:29:58.411" v="3438"/>
          <ac:spMkLst>
            <pc:docMk/>
            <pc:sldMk cId="3841203102" sldId="287"/>
            <ac:spMk id="9" creationId="{C67BBBCC-2CB9-46C7-8902-9D0731177EB6}"/>
          </ac:spMkLst>
        </pc:spChg>
        <pc:spChg chg="add del mod">
          <ac:chgData name="Stenbeck Axel" userId="e49faf62-cd6d-4a20-a0ec-ba9cded67b28" providerId="ADAL" clId="{91E37B28-2444-467C-B0B8-3D4570CA309F}" dt="2023-01-24T07:29:58.411" v="3438"/>
          <ac:spMkLst>
            <pc:docMk/>
            <pc:sldMk cId="3841203102" sldId="287"/>
            <ac:spMk id="10" creationId="{2848E48F-163C-4EE6-9065-F224407F3ED8}"/>
          </ac:spMkLst>
        </pc:spChg>
        <pc:spChg chg="add del mod">
          <ac:chgData name="Stenbeck Axel" userId="e49faf62-cd6d-4a20-a0ec-ba9cded67b28" providerId="ADAL" clId="{91E37B28-2444-467C-B0B8-3D4570CA309F}" dt="2023-01-24T07:30:01.824" v="3439" actId="478"/>
          <ac:spMkLst>
            <pc:docMk/>
            <pc:sldMk cId="3841203102" sldId="287"/>
            <ac:spMk id="11" creationId="{1E414297-947B-4F16-8469-96F15155C23E}"/>
          </ac:spMkLst>
        </pc:spChg>
        <pc:spChg chg="add mod">
          <ac:chgData name="Stenbeck Axel" userId="e49faf62-cd6d-4a20-a0ec-ba9cded67b28" providerId="ADAL" clId="{91E37B28-2444-467C-B0B8-3D4570CA309F}" dt="2023-01-24T14:38:10.974" v="3777" actId="14100"/>
          <ac:spMkLst>
            <pc:docMk/>
            <pc:sldMk cId="3841203102" sldId="287"/>
            <ac:spMk id="12" creationId="{ED7C1C58-E56B-47BA-81E4-6B173D12EB74}"/>
          </ac:spMkLst>
        </pc:spChg>
        <pc:spChg chg="add mod">
          <ac:chgData name="Stenbeck Axel" userId="e49faf62-cd6d-4a20-a0ec-ba9cded67b28" providerId="ADAL" clId="{91E37B28-2444-467C-B0B8-3D4570CA309F}" dt="2023-01-24T07:58:07.345" v="3713"/>
          <ac:spMkLst>
            <pc:docMk/>
            <pc:sldMk cId="3841203102" sldId="287"/>
            <ac:spMk id="13" creationId="{556CF044-B79C-4306-B941-40F3300881FE}"/>
          </ac:spMkLst>
        </pc:spChg>
        <pc:spChg chg="add del mod">
          <ac:chgData name="Stenbeck Axel" userId="e49faf62-cd6d-4a20-a0ec-ba9cded67b28" providerId="ADAL" clId="{91E37B28-2444-467C-B0B8-3D4570CA309F}" dt="2023-01-24T08:01:33.762" v="3717"/>
          <ac:spMkLst>
            <pc:docMk/>
            <pc:sldMk cId="3841203102" sldId="287"/>
            <ac:spMk id="14" creationId="{7616BF5B-6BC8-4841-8EBB-EAFC101FBDD0}"/>
          </ac:spMkLst>
        </pc:spChg>
        <pc:graphicFrameChg chg="add del">
          <ac:chgData name="Stenbeck Axel" userId="e49faf62-cd6d-4a20-a0ec-ba9cded67b28" providerId="ADAL" clId="{91E37B28-2444-467C-B0B8-3D4570CA309F}" dt="2023-01-24T07:27:47.539" v="3397" actId="478"/>
          <ac:graphicFrameMkLst>
            <pc:docMk/>
            <pc:sldMk cId="3841203102" sldId="287"/>
            <ac:graphicFrameMk id="4" creationId="{12FFCB83-F566-4F4D-9D53-F74351DD08DC}"/>
          </ac:graphicFrameMkLst>
        </pc:graphicFrameChg>
        <pc:graphicFrameChg chg="add del">
          <ac:chgData name="Stenbeck Axel" userId="e49faf62-cd6d-4a20-a0ec-ba9cded67b28" providerId="ADAL" clId="{91E37B28-2444-467C-B0B8-3D4570CA309F}" dt="2023-01-24T07:27:56.783" v="3401"/>
          <ac:graphicFrameMkLst>
            <pc:docMk/>
            <pc:sldMk cId="3841203102" sldId="287"/>
            <ac:graphicFrameMk id="5" creationId="{39F83DD0-B2AF-4FFD-8DB3-A35ED2F7E822}"/>
          </ac:graphicFrameMkLst>
        </pc:graphicFrameChg>
        <pc:graphicFrameChg chg="add del mod modGraphic">
          <ac:chgData name="Stenbeck Axel" userId="e49faf62-cd6d-4a20-a0ec-ba9cded67b28" providerId="ADAL" clId="{91E37B28-2444-467C-B0B8-3D4570CA309F}" dt="2023-01-24T07:28:54.416" v="3426" actId="478"/>
          <ac:graphicFrameMkLst>
            <pc:docMk/>
            <pc:sldMk cId="3841203102" sldId="287"/>
            <ac:graphicFrameMk id="6" creationId="{7CD445D0-4529-4156-B549-D5A13F8C15A4}"/>
          </ac:graphicFrameMkLst>
        </pc:graphicFrameChg>
        <pc:graphicFrameChg chg="add del mod modGraphic">
          <ac:chgData name="Stenbeck Axel" userId="e49faf62-cd6d-4a20-a0ec-ba9cded67b28" providerId="ADAL" clId="{91E37B28-2444-467C-B0B8-3D4570CA309F}" dt="2023-01-24T07:29:13.434" v="3431" actId="478"/>
          <ac:graphicFrameMkLst>
            <pc:docMk/>
            <pc:sldMk cId="3841203102" sldId="287"/>
            <ac:graphicFrameMk id="7" creationId="{44E88152-0A77-4DE3-B3C9-7B297D00D2F5}"/>
          </ac:graphicFrameMkLst>
        </pc:graphicFrameChg>
        <pc:graphicFrameChg chg="add del mod modGraphic">
          <ac:chgData name="Stenbeck Axel" userId="e49faf62-cd6d-4a20-a0ec-ba9cded67b28" providerId="ADAL" clId="{91E37B28-2444-467C-B0B8-3D4570CA309F}" dt="2023-01-24T07:58:10.286" v="3714" actId="478"/>
          <ac:graphicFrameMkLst>
            <pc:docMk/>
            <pc:sldMk cId="3841203102" sldId="287"/>
            <ac:graphicFrameMk id="8" creationId="{47797390-92D5-45A2-8551-AEB873F455A2}"/>
          </ac:graphicFrameMkLst>
        </pc:graphicFrameChg>
        <pc:graphicFrameChg chg="add del mod">
          <ac:chgData name="Stenbeck Axel" userId="e49faf62-cd6d-4a20-a0ec-ba9cded67b28" providerId="ADAL" clId="{91E37B28-2444-467C-B0B8-3D4570CA309F}" dt="2023-01-24T07:58:25.169" v="3716"/>
          <ac:graphicFrameMkLst>
            <pc:docMk/>
            <pc:sldMk cId="3841203102" sldId="287"/>
            <ac:graphicFrameMk id="15" creationId="{77FF577D-1238-4957-BA56-3BE7C587FBE2}"/>
          </ac:graphicFrameMkLst>
        </pc:graphicFrameChg>
        <pc:graphicFrameChg chg="add mod modGraphic">
          <ac:chgData name="Stenbeck Axel" userId="e49faf62-cd6d-4a20-a0ec-ba9cded67b28" providerId="ADAL" clId="{91E37B28-2444-467C-B0B8-3D4570CA309F}" dt="2023-01-24T14:38:43.834" v="3787" actId="14100"/>
          <ac:graphicFrameMkLst>
            <pc:docMk/>
            <pc:sldMk cId="3841203102" sldId="287"/>
            <ac:graphicFrameMk id="16" creationId="{AEBB7D76-E1C8-4489-BB41-4AA008BF0EF0}"/>
          </ac:graphicFrameMkLst>
        </pc:graphicFrameChg>
      </pc:sldChg>
      <pc:sldChg chg="add del">
        <pc:chgData name="Stenbeck Axel" userId="e49faf62-cd6d-4a20-a0ec-ba9cded67b28" providerId="ADAL" clId="{91E37B28-2444-467C-B0B8-3D4570CA309F}" dt="2023-01-24T07:58:01.394" v="3712" actId="2696"/>
        <pc:sldMkLst>
          <pc:docMk/>
          <pc:sldMk cId="1306155592" sldId="288"/>
        </pc:sldMkLst>
      </pc:sldChg>
      <pc:sldChg chg="add del">
        <pc:chgData name="Stenbeck Axel" userId="e49faf62-cd6d-4a20-a0ec-ba9cded67b28" providerId="ADAL" clId="{91E37B28-2444-467C-B0B8-3D4570CA309F}" dt="2023-01-24T07:55:08.898" v="3710" actId="2696"/>
        <pc:sldMkLst>
          <pc:docMk/>
          <pc:sldMk cId="4211509865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73EF267-0199-4EBF-A0E2-F646A5825D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5334273-ECFF-455B-9138-0301C09431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971FCF-1417-40B0-B395-5F1ED385139B}" type="datetimeFigureOut">
              <a:rPr lang="sv-SE"/>
              <a:pPr>
                <a:defRPr/>
              </a:pPr>
              <a:t>2023-01-30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408395-CBEC-49BD-9B1E-FB2A0779A2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B24925-0568-4DDB-B671-3C82E9540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CEE1D6-D234-48F7-BC6B-3DD3853523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E6C028-9185-4892-9698-1C5F023F56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3CF7B8D-950C-453F-BFBE-F55BCCF633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146553-C840-4985-982F-1A4B58E7365D}" type="datetimeFigureOut">
              <a:rPr lang="sv-SE"/>
              <a:pPr>
                <a:defRPr/>
              </a:pPr>
              <a:t>2023-01-30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70EC6FAF-4EE6-47C0-A7F4-1855A9980F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2809CD-928C-47E5-BA43-406DF3DD8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C8F1D7-86CF-41E5-B463-BEA9D079AA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75C189-BFD8-4C5C-9F3E-9372561CB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3DC6E7-EE4C-44D1-8E3A-8C433E57A7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76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628801"/>
            <a:ext cx="10363200" cy="1470025"/>
          </a:xfrm>
        </p:spPr>
        <p:txBody>
          <a:bodyPr anchor="b">
            <a:noAutofit/>
          </a:bodyPr>
          <a:lstStyle>
            <a:lvl1pPr algn="l">
              <a:defRPr sz="5500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1424" y="34290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10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A491E367-1A07-41C3-B528-8DDB12FE6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47667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0C59A6B-B355-47A2-A180-5F9C8069EB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170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grön">
    <p:bg>
      <p:bgPr>
        <a:solidFill>
          <a:srgbClr val="009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t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5EF9E7CE-9C7E-47EC-A293-1A9BA0DE9C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6DCE672-62DA-49D2-9BDC-A5284B71F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84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39341"/>
            <a:ext cx="10972800" cy="4381947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6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3DC4D5EB-7DC7-49EF-B149-42F0F9EA2B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200456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42A5BD0-36A3-4999-AFB3-E0B93ABF86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608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39341"/>
            <a:ext cx="5384800" cy="4381947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39341"/>
            <a:ext cx="5384800" cy="4381947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E08D26BD-3D95-419D-AB4F-C1125112D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200456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8E2EEBC-B884-468F-8C52-27DEC88C0E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7663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772817"/>
            <a:ext cx="5384800" cy="2016224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772817"/>
            <a:ext cx="5472608" cy="2016224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931436-6C60-4796-965A-6920BFC802E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" y="3861049"/>
            <a:ext cx="5384800" cy="2176083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C795ED1-2BCA-4179-9A9F-E6F2F904C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96000" y="3861049"/>
            <a:ext cx="5472608" cy="2176083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DF9D16EF-234B-4E1B-96AA-57ADACA27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18383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1F122A1-A8A2-49F6-AC92-C259DB26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565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76872"/>
            <a:ext cx="4334272" cy="4344416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9882" y="1676873"/>
            <a:ext cx="6542519" cy="2188839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C795ED1-2BCA-4179-9A9F-E6F2F904C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039883" y="3943060"/>
            <a:ext cx="6528725" cy="2078228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38CFE5D-2DBF-4F55-95C5-BAA36751A9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18383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225881C-834F-45BE-9B28-F7824558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8011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58C2225-CF1C-479A-9A39-9DF4DD818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19260696-CBB3-4102-8118-28F14939F8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18383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922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2C3D266-39B6-49C9-AEBE-637EB9376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8505348-BEA0-4AFB-8076-3B6B027423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18383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30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628801"/>
            <a:ext cx="10363200" cy="1470025"/>
          </a:xfrm>
        </p:spPr>
        <p:txBody>
          <a:bodyPr anchor="b">
            <a:noAutofit/>
          </a:bodyPr>
          <a:lstStyle>
            <a:lvl1pPr algn="l">
              <a:defRPr sz="5500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1424" y="34290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FF9280AE-9D42-43CF-8115-8606F567B1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47667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B9AB30-FE2E-410A-BA03-331C03A1C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725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DA07049-939D-4655-B149-D333D4DE0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200456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C50C94-F826-4233-AD7A-EE1457D94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058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6D1DE7B6-2BDB-43F2-AE4B-0213C9D81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6237288"/>
            <a:ext cx="16319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AE721124-99E0-4520-9CB7-46CE3F4D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B69D3354-149D-4425-9F6B-D3C984BCF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6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778215E-44EF-4C28-8F41-F330DC1AE8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200456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329A967-FCE0-4BCB-AA11-E2BAB72D90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993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rosa">
    <p:bg>
      <p:bgPr>
        <a:solidFill>
          <a:srgbClr val="E21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8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D84633CD-98E8-421B-9C80-B29C8FF100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A8EDE1A-EB8F-4BD5-A53E-AFFDCBC44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247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blå">
    <p:bg>
      <p:bgPr>
        <a:solidFill>
          <a:srgbClr val="007A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t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8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4FF8CC6C-4467-4845-9BB8-66F8CBAC0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D02149C-99C5-436A-B562-E64A20F3D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356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röd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DB20B3ED-786F-49C8-99B2-B80701C2C3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C10103-DF0B-4F06-9772-AB33EE20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74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F3BDAE6A-8C86-424C-8D31-7F9829E08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C63A55F-3349-4676-B13F-838C3A0647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552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lila">
    <p:bg>
      <p:bgPr>
        <a:solidFill>
          <a:srgbClr val="9B1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39667863-81CC-417E-907C-311300DC1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1A30D17-B49F-4DB5-AD6B-31EA6CB32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927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D4155239-D367-4C77-AD90-BEEDF6B2D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03D7784D-9A42-4F92-B8FA-F5AE69372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F4378A8-B674-4A8C-8FA0-7E2EA522F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EC07A06-02BF-4D80-A996-15D9274EA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Utbildning förtroendevalda	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62347E-250C-42E1-A59C-ADD15DDD72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Läsplatta &amp; arvode</a:t>
            </a:r>
          </a:p>
        </p:txBody>
      </p:sp>
    </p:spTree>
    <p:extLst>
      <p:ext uri="{BB962C8B-B14F-4D97-AF65-F5344CB8AC3E}">
        <p14:creationId xmlns:p14="http://schemas.microsoft.com/office/powerpoint/2010/main" val="64428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99FB7FB-2437-4E1A-89A7-B7419AA9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A06722D-23DD-4C7C-B185-4F7E78C51D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40240" y="1916832"/>
            <a:ext cx="5384800" cy="3315472"/>
          </a:xfrm>
          <a:prstGeom prst="rect">
            <a:avLst/>
          </a:pr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FA68B93-2A97-43A9-82FE-A67322265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200" y="1916832"/>
            <a:ext cx="5888856" cy="4381947"/>
          </a:xfrm>
        </p:spPr>
        <p:txBody>
          <a:bodyPr/>
          <a:lstStyle/>
          <a:p>
            <a:r>
              <a:rPr lang="sv-SE" sz="2400" dirty="0"/>
              <a:t>På kommunens hemsida finns en egen sida för förtroendevalda med information om ert uppdrag, länkar till blanketter osv.</a:t>
            </a:r>
          </a:p>
          <a:p>
            <a:r>
              <a:rPr lang="sv-SE" sz="2400" dirty="0"/>
              <a:t>Katrineholm.se/</a:t>
            </a:r>
            <a:r>
              <a:rPr lang="sv-SE" sz="2400" dirty="0" err="1"/>
              <a:t>fortroendevalda</a:t>
            </a: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664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1B587A-6222-4EE9-AC9E-D93FADFDA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0C068F-99F0-42E4-B71E-04A91C42B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Läsplattan är ett arbetsredskap i er roll som förtroendevald.</a:t>
            </a:r>
          </a:p>
          <a:p>
            <a:pPr lvl="1"/>
            <a:r>
              <a:rPr lang="sv-SE" sz="2000" dirty="0"/>
              <a:t>E-postadress &amp; AD-konto.</a:t>
            </a:r>
          </a:p>
          <a:p>
            <a:pPr lvl="1"/>
            <a:r>
              <a:rPr lang="sv-SE" sz="2000" dirty="0"/>
              <a:t>Används till att kommunicera via mail och läsa handlingar via lex-meeting.</a:t>
            </a:r>
          </a:p>
          <a:p>
            <a:pPr lvl="1"/>
            <a:r>
              <a:rPr lang="sv-SE" sz="2000" dirty="0"/>
              <a:t>Er kommunala e-post är allmän handling och kan komma att begäras ut.</a:t>
            </a:r>
          </a:p>
          <a:p>
            <a:r>
              <a:rPr lang="sv-SE" sz="2400" dirty="0"/>
              <a:t>Hjälp med läsplattan kan ni få i stadshuset Gröna Kulle.</a:t>
            </a:r>
          </a:p>
          <a:p>
            <a:r>
              <a:rPr lang="sv-SE" sz="2400" dirty="0"/>
              <a:t>Glöm inte att uppdatera programvaran i läsplattan med jämna mellanrum. Både ur säkerhetssynpunkt och för att </a:t>
            </a:r>
            <a:r>
              <a:rPr lang="sv-SE" sz="2400" dirty="0" err="1"/>
              <a:t>apparna</a:t>
            </a:r>
            <a:r>
              <a:rPr lang="sv-SE" sz="2400" dirty="0"/>
              <a:t> ska fungera korrekt. </a:t>
            </a:r>
          </a:p>
          <a:p>
            <a:r>
              <a:rPr lang="sv-SE" sz="2400" dirty="0"/>
              <a:t>När läsplattan lämnas in raderas den på all information, spara därför inte för mycket privata saker på läsplattan. </a:t>
            </a:r>
          </a:p>
          <a:p>
            <a:endParaRPr lang="sv-SE" dirty="0"/>
          </a:p>
          <a:p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014C6D38-94CE-489A-A3BF-E1B2D7A0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D691627D-24B5-42E0-97EF-4E39402C39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2132856"/>
            <a:ext cx="5384800" cy="4038599"/>
          </a:xfrm>
        </p:spPr>
      </p:pic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BA21DF04-EE52-4291-9C6B-A79278BBA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176" y="1789508"/>
            <a:ext cx="5384800" cy="4381947"/>
          </a:xfrm>
        </p:spPr>
        <p:txBody>
          <a:bodyPr/>
          <a:lstStyle/>
          <a:p>
            <a:r>
              <a:rPr lang="sv-SE" dirty="0"/>
              <a:t>Lex-meeting hittar ni bland </a:t>
            </a:r>
            <a:r>
              <a:rPr lang="sv-SE" dirty="0" err="1"/>
              <a:t>apparna</a:t>
            </a:r>
            <a:r>
              <a:rPr lang="sv-SE" dirty="0"/>
              <a:t> på ”skrivbordet”.</a:t>
            </a:r>
          </a:p>
          <a:p>
            <a:r>
              <a:rPr lang="sv-SE" dirty="0"/>
              <a:t>Ni loggar in genom att ange ert AD-namn och lösenord.</a:t>
            </a:r>
          </a:p>
        </p:txBody>
      </p:sp>
    </p:spTree>
    <p:extLst>
      <p:ext uri="{BB962C8B-B14F-4D97-AF65-F5344CB8AC3E}">
        <p14:creationId xmlns:p14="http://schemas.microsoft.com/office/powerpoint/2010/main" val="35532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3AFDBF4-9950-4F29-864B-D99E8509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5ED8AEEB-B76B-47BA-81A9-4C1C882152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25" y="1700808"/>
            <a:ext cx="5124929" cy="4038599"/>
          </a:xfr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AE2D92C-FDEA-4256-A68A-3B45AB90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68" y="1556792"/>
            <a:ext cx="5832648" cy="4538043"/>
          </a:xfrm>
        </p:spPr>
        <p:txBody>
          <a:bodyPr/>
          <a:lstStyle/>
          <a:p>
            <a:r>
              <a:rPr lang="sv-SE" sz="2000" dirty="0"/>
              <a:t>I vänstermenyn går ni till ”datumordning”, där hittar ni de senaste sammanträdena i de politiska organ ni sitter i.</a:t>
            </a:r>
          </a:p>
          <a:p>
            <a:r>
              <a:rPr lang="sv-SE" sz="2000" dirty="0"/>
              <a:t>När ni öppnar ett sammanträdeladdas handlingarna ned automatiskt och får en grön bock. Handlingarna går därefter att läsa utan internetuppkoppling.</a:t>
            </a:r>
          </a:p>
          <a:p>
            <a:r>
              <a:rPr lang="sv-SE" sz="2000" dirty="0"/>
              <a:t>Handlingarna finns tillgängliga i ett år, men finns fortfarande publicerade på kommunens hemsida.</a:t>
            </a:r>
          </a:p>
          <a:p>
            <a:r>
              <a:rPr lang="sv-SE" sz="2000" dirty="0"/>
              <a:t>Efter 30 minuters inaktivitet blir ni automatiskt utloggade.</a:t>
            </a:r>
          </a:p>
          <a:p>
            <a:r>
              <a:rPr lang="sv-SE" sz="2000" dirty="0"/>
              <a:t>Sekretesshandlingar - verifiering via sms.</a:t>
            </a:r>
          </a:p>
          <a:p>
            <a:r>
              <a:rPr lang="sv-SE" sz="2000" dirty="0"/>
              <a:t>I vänstermenyn finns en användarhandbok med information om ytterligare funktioner.</a:t>
            </a:r>
          </a:p>
          <a:p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47465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8C0A818B-232E-4104-9070-77A00845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9518527-C72C-4913-9F65-C5ADE41D23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772816"/>
            <a:ext cx="5384800" cy="4038599"/>
          </a:xfr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70821C2-16DA-4FE1-B8E1-3D8C58DE1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360" y="1772816"/>
            <a:ext cx="5384800" cy="4381947"/>
          </a:xfrm>
        </p:spPr>
        <p:txBody>
          <a:bodyPr/>
          <a:lstStyle/>
          <a:p>
            <a:r>
              <a:rPr lang="sv-SE" sz="2400" dirty="0"/>
              <a:t>Längst upp i handlingarna hittar ni dagordningen med tid och plats för sammanträdet.</a:t>
            </a:r>
          </a:p>
          <a:p>
            <a:r>
              <a:rPr lang="sv-SE" sz="2400" dirty="0"/>
              <a:t>Under sammanträdespunkter hittar ni handlingarna till respektive ärende.</a:t>
            </a:r>
          </a:p>
        </p:txBody>
      </p:sp>
    </p:spTree>
    <p:extLst>
      <p:ext uri="{BB962C8B-B14F-4D97-AF65-F5344CB8AC3E}">
        <p14:creationId xmlns:p14="http://schemas.microsoft.com/office/powerpoint/2010/main" val="415819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8E3A08-4884-44C8-8D41-88F246D5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13C7EC-1B44-413C-80C0-5951BB34D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Förtroendevalda i kommunfullmäktige har en egen </a:t>
            </a:r>
            <a:r>
              <a:rPr lang="sv-SE" sz="2800" dirty="0" err="1"/>
              <a:t>app</a:t>
            </a:r>
            <a:r>
              <a:rPr lang="sv-SE" sz="2800" dirty="0"/>
              <a:t> för att ta närvaro, begära ordet och delta i voteringar.</a:t>
            </a:r>
          </a:p>
          <a:p>
            <a:r>
              <a:rPr lang="sv-SE" sz="2800" dirty="0"/>
              <a:t>Kommunens </a:t>
            </a:r>
            <a:r>
              <a:rPr lang="sv-SE" sz="2800" dirty="0" err="1"/>
              <a:t>appkatalog</a:t>
            </a:r>
            <a:r>
              <a:rPr lang="sv-SE" sz="2800" dirty="0"/>
              <a:t>:</a:t>
            </a:r>
          </a:p>
          <a:p>
            <a:pPr lvl="1"/>
            <a:r>
              <a:rPr lang="sv-SE" sz="2000" dirty="0"/>
              <a:t>Microsoft </a:t>
            </a:r>
            <a:r>
              <a:rPr lang="sv-SE" sz="2000" dirty="0" err="1"/>
              <a:t>Onedrive</a:t>
            </a:r>
            <a:r>
              <a:rPr lang="sv-SE" sz="2000" dirty="0"/>
              <a:t> (lagringsyta)</a:t>
            </a:r>
          </a:p>
          <a:p>
            <a:pPr lvl="1"/>
            <a:r>
              <a:rPr lang="sv-SE" sz="2000" dirty="0"/>
              <a:t>Microsoft Teams (digitala möten)</a:t>
            </a:r>
          </a:p>
          <a:p>
            <a:r>
              <a:rPr lang="sv-SE" sz="2800" dirty="0"/>
              <a:t>Läsplattor från 2018 och tidigare kommer bytas ut under våren.</a:t>
            </a:r>
          </a:p>
        </p:txBody>
      </p:sp>
    </p:spTree>
    <p:extLst>
      <p:ext uri="{BB962C8B-B14F-4D97-AF65-F5344CB8AC3E}">
        <p14:creationId xmlns:p14="http://schemas.microsoft.com/office/powerpoint/2010/main" val="1395898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932846-5D27-4380-B575-906D2CAC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Arvoden &amp; ersättningar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939995-3CD0-467D-BA5A-6B114E904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Arvodena regleras i dokumentet ”Arvodesbestämmelser för förtroendevalda”.</a:t>
            </a:r>
          </a:p>
          <a:p>
            <a:r>
              <a:rPr lang="sv-SE" sz="2400" dirty="0"/>
              <a:t>Två typer av arvode – sammanträdesarvode och övrigt uppdrag.</a:t>
            </a:r>
          </a:p>
          <a:p>
            <a:r>
              <a:rPr lang="sv-SE" sz="2400" dirty="0"/>
              <a:t>Vid sammanträden utbetalas arvode som registreras av nämndsekreteraren.</a:t>
            </a:r>
          </a:p>
          <a:p>
            <a:r>
              <a:rPr lang="sv-SE" sz="2400" dirty="0"/>
              <a:t>Uppgifter för ersättning av förlorad arbetsinkomst och reseersättning fylls i av förtroendevald.</a:t>
            </a:r>
          </a:p>
          <a:p>
            <a:r>
              <a:rPr lang="sv-SE" sz="2400" dirty="0"/>
              <a:t>Vid övrigt uppdrag behöver en blankett fyllas i ifall det inte registreras av arrangören.</a:t>
            </a:r>
          </a:p>
          <a:p>
            <a:r>
              <a:rPr lang="sv-SE" sz="2400" dirty="0"/>
              <a:t>Glöm inte att lämna in blanketten ”intyg om förlorad arbetsinkomst”, annars har vi inget underlag för att betala ut förlorad arbetsinkomst. </a:t>
            </a:r>
          </a:p>
          <a:p>
            <a:r>
              <a:rPr lang="sv-SE" sz="2400" dirty="0"/>
              <a:t>Ny blankett ska lämnas in vid förändrad lön.</a:t>
            </a:r>
          </a:p>
        </p:txBody>
      </p:sp>
    </p:spTree>
    <p:extLst>
      <p:ext uri="{BB962C8B-B14F-4D97-AF65-F5344CB8AC3E}">
        <p14:creationId xmlns:p14="http://schemas.microsoft.com/office/powerpoint/2010/main" val="225472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8F5FB1-7B72-4CCF-B468-FA4196FF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A685BF-07C2-4426-B99C-36ABE2875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Katrineholms kommun har Sörmland Sparbank som löneutbetalande bank.</a:t>
            </a:r>
          </a:p>
          <a:p>
            <a:r>
              <a:rPr lang="sv-SE" sz="2400" dirty="0"/>
              <a:t>Har ni inget konto på Sörmland Sparbank behöver ni uppge till dem vilket konto ni vill ha pengarna utbetalt till – annars sker utbetalning via avi.</a:t>
            </a:r>
          </a:p>
          <a:p>
            <a:r>
              <a:rPr lang="sv-SE" sz="2400" dirty="0"/>
              <a:t>E-tjänst för att registrera konto för utbetalning finns på bankens hemsida.</a:t>
            </a:r>
          </a:p>
          <a:p>
            <a:r>
              <a:rPr lang="sv-SE" sz="2400" dirty="0"/>
              <a:t>Begäran om arvode eller ersättningar ska inkomma inom ett år.</a:t>
            </a:r>
          </a:p>
          <a:p>
            <a:endParaRPr lang="sv-SE" sz="2400" dirty="0"/>
          </a:p>
          <a:p>
            <a:r>
              <a:rPr lang="sv-SE" sz="2400" dirty="0"/>
              <a:t>Katrineholm.se/</a:t>
            </a:r>
            <a:r>
              <a:rPr lang="sv-SE" sz="2400" dirty="0" err="1"/>
              <a:t>fortroendevalda</a:t>
            </a: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321557533"/>
      </p:ext>
    </p:extLst>
  </p:cSld>
  <p:clrMapOvr>
    <a:masterClrMapping/>
  </p:clrMapOvr>
</p:sld>
</file>

<file path=ppt/theme/theme1.xml><?xml version="1.0" encoding="utf-8"?>
<a:theme xmlns:a="http://schemas.openxmlformats.org/drawingml/2006/main" name="Katrineholm">
  <a:themeElements>
    <a:clrScheme name="Katrineholm">
      <a:dk1>
        <a:srgbClr val="000000"/>
      </a:dk1>
      <a:lt1>
        <a:sysClr val="window" lastClr="FFFFFF"/>
      </a:lt1>
      <a:dk2>
        <a:srgbClr val="FFFFFF"/>
      </a:dk2>
      <a:lt2>
        <a:srgbClr val="000000"/>
      </a:lt2>
      <a:accent1>
        <a:srgbClr val="E21776"/>
      </a:accent1>
      <a:accent2>
        <a:srgbClr val="FF5800"/>
      </a:accent2>
      <a:accent3>
        <a:srgbClr val="FF0000"/>
      </a:accent3>
      <a:accent4>
        <a:srgbClr val="007AC9"/>
      </a:accent4>
      <a:accent5>
        <a:srgbClr val="9B1889"/>
      </a:accent5>
      <a:accent6>
        <a:srgbClr val="009B3A"/>
      </a:accent6>
      <a:hlink>
        <a:srgbClr val="007AC9"/>
      </a:hlink>
      <a:folHlink>
        <a:srgbClr val="9B1889"/>
      </a:folHlink>
    </a:clrScheme>
    <a:fontScheme name="Katrineholm">
      <a:majorFont>
        <a:latin typeface="Playfair Display"/>
        <a:ea typeface=""/>
        <a:cs typeface=""/>
      </a:majorFont>
      <a:minorFont>
        <a:latin typeface="Open Sans"/>
        <a:ea typeface=""/>
        <a:cs typeface="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175D3EC-718A-4C88-8486-00FC9D01B8D7}" vid="{4F836C02-3388-4FB9-A453-58F193CFFED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3998BC2F22B4E89A929AD565B08DE" ma:contentTypeVersion="13" ma:contentTypeDescription="Create a new document." ma:contentTypeScope="" ma:versionID="ec56485855516cf1fee0c27df59dba2a">
  <xsd:schema xmlns:xsd="http://www.w3.org/2001/XMLSchema" xmlns:xs="http://www.w3.org/2001/XMLSchema" xmlns:p="http://schemas.microsoft.com/office/2006/metadata/properties" xmlns:ns3="03a63df7-975b-41ff-ba7b-28c2a6963c80" xmlns:ns4="089733aa-7631-4aa7-a8a3-ab1774fb7557" targetNamespace="http://schemas.microsoft.com/office/2006/metadata/properties" ma:root="true" ma:fieldsID="3383c11de2fcf314bf5541a5d1e31e85" ns3:_="" ns4:_="">
    <xsd:import namespace="03a63df7-975b-41ff-ba7b-28c2a6963c80"/>
    <xsd:import namespace="089733aa-7631-4aa7-a8a3-ab1774fb75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63df7-975b-41ff-ba7b-28c2a6963c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733aa-7631-4aa7-a8a3-ab1774fb7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EE8E4F-773C-42B4-BDCE-04EEDE334DF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89733aa-7631-4aa7-a8a3-ab1774fb7557"/>
    <ds:schemaRef ds:uri="03a63df7-975b-41ff-ba7b-28c2a6963c8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2068842-D1A2-4DE6-BFF1-0F8936B583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D293F3-EACB-47E0-A0D0-31CDEE5387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a63df7-975b-41ff-ba7b-28c2a6963c80"/>
    <ds:schemaRef ds:uri="089733aa-7631-4aa7-a8a3-ab1774fb7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</TotalTime>
  <Words>451</Words>
  <Application>Microsoft Office PowerPoint</Application>
  <PresentationFormat>Bredbild</PresentationFormat>
  <Paragraphs>41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Open Sans</vt:lpstr>
      <vt:lpstr>Calibri</vt:lpstr>
      <vt:lpstr>Playfair Display</vt:lpstr>
      <vt:lpstr>Arial</vt:lpstr>
      <vt:lpstr>Wingdings</vt:lpstr>
      <vt:lpstr>Katrineholm</vt:lpstr>
      <vt:lpstr>Utbildning förtroendevalda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Arvoden &amp; ersättningar</vt:lpstr>
      <vt:lpstr>PowerPoint-presentation</vt:lpstr>
    </vt:vector>
  </TitlesOfParts>
  <Company>Katrineholms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Sjögren Jessica</dc:creator>
  <cp:lastModifiedBy>Stenbeck Axel</cp:lastModifiedBy>
  <cp:revision>428</cp:revision>
  <dcterms:created xsi:type="dcterms:W3CDTF">2019-04-24T08:01:26Z</dcterms:created>
  <dcterms:modified xsi:type="dcterms:W3CDTF">2023-01-30T08:11:30Z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0x010100C1B3998BC2F22B4E89A929AD565B08DE</vt:lpwstr>
  </property>
</Properties>
</file>